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066C3-C382-4BCE-9B12-C18314F33DA0}" type="datetimeFigureOut">
              <a:rPr lang="pt-BR" smtClean="0"/>
              <a:pPr/>
              <a:t>17/05/2008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1E3AE-4A84-4C20-8982-944BCDF53FC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7"/>
            <a:ext cx="7643866" cy="127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643182"/>
            <a:ext cx="7715304" cy="162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857760"/>
            <a:ext cx="4186682" cy="1733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285720" y="285728"/>
            <a:ext cx="3010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#1 - </a:t>
            </a:r>
            <a:r>
              <a:rPr lang="pt-BR" dirty="0" err="1"/>
              <a:t>Configuration</a:t>
            </a:r>
            <a:r>
              <a:rPr lang="pt-BR" dirty="0"/>
              <a:t> </a:t>
            </a:r>
            <a:r>
              <a:rPr lang="pt-BR" dirty="0" err="1"/>
              <a:t>of</a:t>
            </a:r>
            <a:r>
              <a:rPr lang="pt-BR" dirty="0"/>
              <a:t> </a:t>
            </a:r>
            <a:r>
              <a:rPr lang="pt-BR" dirty="0" err="1"/>
              <a:t>the</a:t>
            </a:r>
            <a:r>
              <a:rPr lang="pt-BR" dirty="0"/>
              <a:t> </a:t>
            </a:r>
            <a:r>
              <a:rPr lang="pt-BR" dirty="0" err="1"/>
              <a:t>table</a:t>
            </a:r>
            <a:endParaRPr lang="pt-BR" dirty="0"/>
          </a:p>
          <a:p>
            <a:endParaRPr lang="pt-BR" dirty="0"/>
          </a:p>
        </p:txBody>
      </p:sp>
      <p:sp>
        <p:nvSpPr>
          <p:cNvPr id="8" name="Retângulo 7"/>
          <p:cNvSpPr/>
          <p:nvPr/>
        </p:nvSpPr>
        <p:spPr>
          <a:xfrm>
            <a:off x="214282" y="2285992"/>
            <a:ext cx="7225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#2 – Business </a:t>
            </a:r>
            <a:r>
              <a:rPr lang="pt-BR" dirty="0" err="1" smtClean="0"/>
              <a:t>Object</a:t>
            </a:r>
            <a:r>
              <a:rPr lang="pt-BR" dirty="0" smtClean="0"/>
              <a:t> </a:t>
            </a:r>
            <a:r>
              <a:rPr lang="pt-BR" dirty="0" err="1" smtClean="0"/>
              <a:t>Mapper</a:t>
            </a:r>
            <a:r>
              <a:rPr lang="pt-BR" dirty="0" smtClean="0"/>
              <a:t> (</a:t>
            </a:r>
            <a:r>
              <a:rPr lang="pt-BR" dirty="0" err="1" smtClean="0"/>
              <a:t>IdTipoTitulo</a:t>
            </a:r>
            <a:r>
              <a:rPr lang="pt-BR" dirty="0" smtClean="0"/>
              <a:t>: Field Date </a:t>
            </a:r>
            <a:r>
              <a:rPr lang="pt-BR" dirty="0" err="1" smtClean="0"/>
              <a:t>Type</a:t>
            </a:r>
            <a:r>
              <a:rPr lang="pt-BR" dirty="0"/>
              <a:t> </a:t>
            </a:r>
            <a:r>
              <a:rPr lang="pt-BR" dirty="0" smtClean="0"/>
              <a:t>-&gt; System.Byte)</a:t>
            </a:r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285720" y="4500570"/>
            <a:ext cx="4582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#3 – </a:t>
            </a:r>
            <a:r>
              <a:rPr lang="pt-BR" dirty="0" err="1" smtClean="0"/>
              <a:t>Configuration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FillAll</a:t>
            </a:r>
            <a:r>
              <a:rPr lang="pt-BR" dirty="0" smtClean="0"/>
              <a:t> </a:t>
            </a:r>
            <a:r>
              <a:rPr lang="pt-BR" dirty="0" err="1" smtClean="0"/>
              <a:t>void</a:t>
            </a:r>
            <a:r>
              <a:rPr lang="pt-BR" dirty="0" smtClean="0"/>
              <a:t> (“SELECT ALL”)</a:t>
            </a:r>
            <a:endParaRPr lang="pt-BR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929198"/>
            <a:ext cx="33623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ixaDeTexto 10"/>
          <p:cNvSpPr txBox="1"/>
          <p:nvPr/>
        </p:nvSpPr>
        <p:spPr>
          <a:xfrm>
            <a:off x="5000628" y="4643446"/>
            <a:ext cx="2095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Registers in the data base.</a:t>
            </a:r>
          </a:p>
          <a:p>
            <a:endParaRPr lang="pt-BR" sz="14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7977894" cy="557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571472" y="428604"/>
            <a:ext cx="3856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#4 – Search </a:t>
            </a:r>
            <a:r>
              <a:rPr lang="pt-BR" dirty="0" err="1" smtClean="0"/>
              <a:t>Fields</a:t>
            </a:r>
            <a:r>
              <a:rPr lang="pt-BR" dirty="0" smtClean="0"/>
              <a:t> </a:t>
            </a:r>
            <a:r>
              <a:rPr lang="pt-BR" dirty="0" err="1" smtClean="0"/>
              <a:t>of</a:t>
            </a:r>
            <a:r>
              <a:rPr lang="pt-BR" dirty="0" smtClean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BrowseDialog</a:t>
            </a:r>
            <a:endParaRPr lang="pt-B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3315159" cy="471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071546"/>
            <a:ext cx="3360801" cy="474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tângulo 5"/>
          <p:cNvSpPr/>
          <p:nvPr/>
        </p:nvSpPr>
        <p:spPr>
          <a:xfrm>
            <a:off x="785786" y="428604"/>
            <a:ext cx="66025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#5 – </a:t>
            </a:r>
            <a:r>
              <a:rPr lang="pt-BR" dirty="0" err="1" smtClean="0"/>
              <a:t>IdTipoTitulo</a:t>
            </a:r>
            <a:r>
              <a:rPr lang="pt-BR" dirty="0" smtClean="0"/>
              <a:t> </a:t>
            </a:r>
            <a:r>
              <a:rPr lang="pt-BR" dirty="0" err="1" smtClean="0"/>
              <a:t>field</a:t>
            </a:r>
            <a:r>
              <a:rPr lang="pt-BR" dirty="0" smtClean="0"/>
              <a:t> (Search Field </a:t>
            </a:r>
            <a:r>
              <a:rPr lang="pt-BR" dirty="0" err="1" smtClean="0"/>
              <a:t>Criteria</a:t>
            </a:r>
            <a:r>
              <a:rPr lang="pt-BR" dirty="0" smtClean="0"/>
              <a:t>). </a:t>
            </a:r>
          </a:p>
          <a:p>
            <a:r>
              <a:rPr lang="pt-BR" dirty="0"/>
              <a:t> </a:t>
            </a:r>
            <a:r>
              <a:rPr lang="pt-BR" dirty="0" smtClean="0"/>
              <a:t>       </a:t>
            </a:r>
            <a:r>
              <a:rPr lang="pt-BR" sz="1400" i="1" dirty="0" smtClean="0"/>
              <a:t>‘Top </a:t>
            </a:r>
            <a:r>
              <a:rPr lang="pt-BR" sz="1400" i="1" dirty="0" err="1" smtClean="0"/>
              <a:t>Most</a:t>
            </a:r>
            <a:r>
              <a:rPr lang="pt-BR" sz="1400" i="1" dirty="0" smtClean="0"/>
              <a:t> </a:t>
            </a:r>
            <a:r>
              <a:rPr lang="pt-BR" sz="1400" i="1" dirty="0" err="1" smtClean="0"/>
              <a:t>Value</a:t>
            </a:r>
            <a:r>
              <a:rPr lang="pt-BR" sz="1400" i="1" dirty="0" smtClean="0"/>
              <a:t>’ is ‘0’ </a:t>
            </a:r>
            <a:r>
              <a:rPr lang="pt-BR" sz="1400" i="1" dirty="0" err="1" smtClean="0"/>
              <a:t>because</a:t>
            </a:r>
            <a:r>
              <a:rPr lang="pt-BR" sz="1400" i="1" dirty="0" smtClean="0"/>
              <a:t> </a:t>
            </a:r>
            <a:r>
              <a:rPr lang="pt-BR" sz="1400" i="1" dirty="0" err="1" smtClean="0"/>
              <a:t>the</a:t>
            </a:r>
            <a:r>
              <a:rPr lang="pt-BR" sz="1400" i="1" dirty="0" smtClean="0"/>
              <a:t> </a:t>
            </a:r>
            <a:r>
              <a:rPr lang="pt-BR" sz="1400" i="1" dirty="0" err="1" smtClean="0"/>
              <a:t>field</a:t>
            </a:r>
            <a:r>
              <a:rPr lang="pt-BR" sz="1400" i="1" dirty="0" smtClean="0"/>
              <a:t> is a ‘System.Byte’ </a:t>
            </a:r>
            <a:r>
              <a:rPr lang="pt-BR" sz="1400" i="1" dirty="0" err="1" smtClean="0"/>
              <a:t>type</a:t>
            </a:r>
            <a:r>
              <a:rPr lang="pt-BR" sz="1400" i="1" dirty="0" smtClean="0"/>
              <a:t> (Range 0 to 255)</a:t>
            </a:r>
            <a:endParaRPr lang="pt-BR" sz="1400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8115327" cy="544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500034" y="285728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 #6 – ‘</a:t>
            </a:r>
            <a:r>
              <a:rPr lang="pt-BR" dirty="0" err="1" smtClean="0"/>
              <a:t>List</a:t>
            </a:r>
            <a:r>
              <a:rPr lang="pt-BR" dirty="0" smtClean="0"/>
              <a:t> </a:t>
            </a:r>
            <a:r>
              <a:rPr lang="pt-BR" dirty="0" err="1" smtClean="0"/>
              <a:t>Population</a:t>
            </a:r>
            <a:r>
              <a:rPr lang="pt-BR" dirty="0" smtClean="0"/>
              <a:t> </a:t>
            </a:r>
            <a:r>
              <a:rPr lang="pt-BR" dirty="0" err="1" smtClean="0"/>
              <a:t>Settings</a:t>
            </a:r>
            <a:r>
              <a:rPr lang="pt-BR" dirty="0" smtClean="0"/>
              <a:t>’ </a:t>
            </a:r>
            <a:r>
              <a:rPr lang="pt-BR" dirty="0" err="1" smtClean="0"/>
              <a:t>configuration</a:t>
            </a:r>
            <a:endParaRPr lang="pt-B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8139138" cy="4164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ângulo 4"/>
          <p:cNvSpPr/>
          <p:nvPr/>
        </p:nvSpPr>
        <p:spPr>
          <a:xfrm>
            <a:off x="500034" y="500042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/>
              <a:t>#7 – ‘</a:t>
            </a:r>
            <a:r>
              <a:rPr lang="pt-BR" dirty="0" err="1" smtClean="0"/>
              <a:t>InvalidOperationException</a:t>
            </a:r>
            <a:r>
              <a:rPr lang="pt-BR" dirty="0" smtClean="0"/>
              <a:t>’ </a:t>
            </a:r>
            <a:r>
              <a:rPr lang="pt-BR" dirty="0" err="1"/>
              <a:t>occurs</a:t>
            </a:r>
            <a:r>
              <a:rPr lang="pt-BR" dirty="0"/>
              <a:t> </a:t>
            </a:r>
            <a:r>
              <a:rPr lang="pt-BR" dirty="0" err="1"/>
              <a:t>when</a:t>
            </a:r>
            <a:r>
              <a:rPr lang="pt-BR" dirty="0"/>
              <a:t> </a:t>
            </a:r>
            <a:r>
              <a:rPr lang="pt-BR" dirty="0" err="1" smtClean="0"/>
              <a:t>the</a:t>
            </a:r>
            <a:r>
              <a:rPr lang="pt-BR" dirty="0" smtClean="0"/>
              <a:t> </a:t>
            </a:r>
            <a:r>
              <a:rPr lang="pt-BR" dirty="0" err="1" smtClean="0"/>
              <a:t>combobox</a:t>
            </a:r>
            <a:r>
              <a:rPr lang="pt-BR" dirty="0" smtClean="0"/>
              <a:t> is </a:t>
            </a:r>
            <a:r>
              <a:rPr lang="pt-BR" dirty="0" err="1" smtClean="0"/>
              <a:t>filled</a:t>
            </a:r>
            <a:r>
              <a:rPr lang="pt-BR" dirty="0" smtClean="0"/>
              <a:t>.</a:t>
            </a:r>
          </a:p>
          <a:p>
            <a:r>
              <a:rPr lang="pt-BR" sz="1400" dirty="0"/>
              <a:t> </a:t>
            </a:r>
            <a:r>
              <a:rPr lang="pt-BR" sz="1400" dirty="0" smtClean="0"/>
              <a:t>        “A </a:t>
            </a:r>
            <a:r>
              <a:rPr lang="pt-BR" sz="1400" dirty="0" err="1" smtClean="0"/>
              <a:t>value</a:t>
            </a:r>
            <a:r>
              <a:rPr lang="pt-BR" sz="1400" dirty="0" smtClean="0"/>
              <a:t> </a:t>
            </a:r>
            <a:r>
              <a:rPr lang="pt-BR" sz="1400" dirty="0" err="1" smtClean="0"/>
              <a:t>of</a:t>
            </a:r>
            <a:r>
              <a:rPr lang="pt-BR" sz="1400" dirty="0" smtClean="0"/>
              <a:t> </a:t>
            </a:r>
            <a:r>
              <a:rPr lang="pt-BR" sz="1400" dirty="0" err="1" smtClean="0"/>
              <a:t>type</a:t>
            </a:r>
            <a:r>
              <a:rPr lang="pt-BR" sz="1400" dirty="0" smtClean="0"/>
              <a:t> ‘System.String’ </a:t>
            </a:r>
            <a:r>
              <a:rPr lang="pt-BR" sz="1400" dirty="0" err="1" smtClean="0"/>
              <a:t>cannot</a:t>
            </a:r>
            <a:r>
              <a:rPr lang="pt-BR" sz="1400" dirty="0" smtClean="0"/>
              <a:t> </a:t>
            </a:r>
            <a:r>
              <a:rPr lang="pt-BR" sz="1400" dirty="0" err="1" smtClean="0"/>
              <a:t>be</a:t>
            </a:r>
            <a:r>
              <a:rPr lang="pt-BR" sz="1400" dirty="0" smtClean="0"/>
              <a:t> </a:t>
            </a:r>
            <a:r>
              <a:rPr lang="pt-BR" sz="1400" dirty="0" err="1" smtClean="0"/>
              <a:t>converted</a:t>
            </a:r>
            <a:r>
              <a:rPr lang="pt-BR" sz="1400" dirty="0" smtClean="0"/>
              <a:t> to </a:t>
            </a:r>
            <a:r>
              <a:rPr lang="pt-BR" sz="1400" dirty="0" err="1" smtClean="0"/>
              <a:t>type</a:t>
            </a:r>
            <a:r>
              <a:rPr lang="pt-BR" sz="1400" dirty="0" smtClean="0"/>
              <a:t> ‘System.Byte’.”</a:t>
            </a:r>
          </a:p>
          <a:p>
            <a:r>
              <a:rPr lang="pt-BR" sz="1400" dirty="0"/>
              <a:t> </a:t>
            </a:r>
            <a:r>
              <a:rPr lang="pt-BR" sz="1400" dirty="0" smtClean="0"/>
              <a:t>        </a:t>
            </a:r>
            <a:r>
              <a:rPr lang="en-US" sz="1400" dirty="0" smtClean="0"/>
              <a:t>If </a:t>
            </a:r>
            <a:r>
              <a:rPr lang="en-US" sz="1400" dirty="0"/>
              <a:t>the </a:t>
            </a:r>
            <a:r>
              <a:rPr lang="en-US" sz="1400" dirty="0" smtClean="0"/>
              <a:t>‘List Population Settings’ configuration is </a:t>
            </a:r>
            <a:r>
              <a:rPr lang="en-US" sz="1400" dirty="0"/>
              <a:t>removed, the error does not occur.</a:t>
            </a:r>
          </a:p>
          <a:p>
            <a:endParaRPr lang="pt-B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140</Words>
  <Application>Microsoft Office PowerPoint</Application>
  <PresentationFormat>Apresentação na tela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6" baseType="lpstr">
      <vt:lpstr>Tema do Office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Rogerio</dc:creator>
  <cp:lastModifiedBy>Rogerio</cp:lastModifiedBy>
  <cp:revision>7</cp:revision>
  <dcterms:created xsi:type="dcterms:W3CDTF">2008-05-17T16:12:24Z</dcterms:created>
  <dcterms:modified xsi:type="dcterms:W3CDTF">2008-05-17T17:10:52Z</dcterms:modified>
</cp:coreProperties>
</file>